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7" r:id="rId1"/>
  </p:sldMasterIdLst>
  <p:notesMasterIdLst>
    <p:notesMasterId r:id="rId10"/>
  </p:notesMasterIdLst>
  <p:handoutMasterIdLst>
    <p:handoutMasterId r:id="rId11"/>
  </p:handoutMasterIdLst>
  <p:sldIdLst>
    <p:sldId id="257" r:id="rId2"/>
    <p:sldId id="259" r:id="rId3"/>
    <p:sldId id="260" r:id="rId4"/>
    <p:sldId id="261" r:id="rId5"/>
    <p:sldId id="262" r:id="rId6"/>
    <p:sldId id="263" r:id="rId7"/>
    <p:sldId id="272" r:id="rId8"/>
    <p:sldId id="273" r:id="rId9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1152">
          <p15:clr>
            <a:srgbClr val="A4A3A4"/>
          </p15:clr>
        </p15:guide>
        <p15:guide id="4" orient="horz" pos="3888">
          <p15:clr>
            <a:srgbClr val="A4A3A4"/>
          </p15:clr>
        </p15:guide>
        <p15:guide id="5" orient="horz" pos="3072">
          <p15:clr>
            <a:srgbClr val="A4A3A4"/>
          </p15:clr>
        </p15:guide>
        <p15:guide id="6" orient="horz" pos="432">
          <p15:clr>
            <a:srgbClr val="A4A3A4"/>
          </p15:clr>
        </p15:guide>
        <p15:guide id="7" orient="horz" pos="3648">
          <p15:clr>
            <a:srgbClr val="A4A3A4"/>
          </p15:clr>
        </p15:guide>
        <p15:guide id="8" pos="3839">
          <p15:clr>
            <a:srgbClr val="A4A3A4"/>
          </p15:clr>
        </p15:guide>
        <p15:guide id="9" pos="767">
          <p15:clr>
            <a:srgbClr val="A4A3A4"/>
          </p15:clr>
        </p15:guide>
        <p15:guide id="10" pos="6911">
          <p15:clr>
            <a:srgbClr val="A4A3A4"/>
          </p15:clr>
        </p15:guide>
        <p15:guide id="11" pos="5711">
          <p15:clr>
            <a:srgbClr val="A4A3A4"/>
          </p15:clr>
        </p15:guide>
        <p15:guide id="12" pos="7247">
          <p15:clr>
            <a:srgbClr val="A4A3A4"/>
          </p15:clr>
        </p15:guide>
        <p15:guide id="13" pos="3695">
          <p15:clr>
            <a:srgbClr val="A4A3A4"/>
          </p15:clr>
        </p15:guide>
        <p15:guide id="14" pos="431">
          <p15:clr>
            <a:srgbClr val="A4A3A4"/>
          </p15:clr>
        </p15:guide>
        <p15:guide id="15" pos="287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083E6E3-FA7D-4D7B-A595-EF9225AFEA8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>
      <p:cViewPr varScale="1">
        <p:scale>
          <a:sx n="80" d="100"/>
          <a:sy n="80" d="100"/>
        </p:scale>
        <p:origin x="1018" y="48"/>
      </p:cViewPr>
      <p:guideLst>
        <p:guide orient="horz" pos="2160"/>
        <p:guide orient="horz" pos="1008"/>
        <p:guide orient="horz" pos="1152"/>
        <p:guide orient="horz" pos="3888"/>
        <p:guide orient="horz" pos="3072"/>
        <p:guide orient="horz" pos="432"/>
        <p:guide orient="horz" pos="3648"/>
        <p:guide pos="3839"/>
        <p:guide pos="767"/>
        <p:guide pos="6911"/>
        <p:guide pos="5711"/>
        <p:guide pos="7247"/>
        <p:guide pos="3695"/>
        <p:guide pos="431"/>
        <p:guide pos="287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76" d="100"/>
          <a:sy n="76" d="100"/>
        </p:scale>
        <p:origin x="2538" y="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FCA9C-FF92-4024-BDEC-A6D3B663DC09}" type="datetimeFigureOut">
              <a:rPr lang="en-US"/>
              <a:t>6/10/2025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6DCAE-1661-43FF-8A44-43DAFDC1FD9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98055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e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AB877-E7B1-4681-847E-D0918612832B}" type="datetimeFigureOut">
              <a:rPr lang="en-US"/>
              <a:t>6/10/2025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971FF-EF28-4195-A575-329446EFAA55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8995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2890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6038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846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4636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042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695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6773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552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7C66A-BDA8-A690-0068-57AC2AF2E4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603" y="1122363"/>
            <a:ext cx="9141619" cy="2387600"/>
          </a:xfrm>
        </p:spPr>
        <p:txBody>
          <a:bodyPr anchor="b"/>
          <a:lstStyle>
            <a:lvl1pPr algn="ctr">
              <a:defRPr sz="5998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0D879D-682C-28A3-F0E4-E9664F4B4B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603" y="3602038"/>
            <a:ext cx="9141619" cy="1655762"/>
          </a:xfrm>
        </p:spPr>
        <p:txBody>
          <a:bodyPr/>
          <a:lstStyle>
            <a:lvl1pPr marL="0" indent="0" algn="ctr">
              <a:buNone/>
              <a:defRPr sz="2399"/>
            </a:lvl1pPr>
            <a:lvl2pPr marL="457063" indent="0" algn="ctr">
              <a:buNone/>
              <a:defRPr sz="1999"/>
            </a:lvl2pPr>
            <a:lvl3pPr marL="914126" indent="0" algn="ctr">
              <a:buNone/>
              <a:defRPr sz="1799"/>
            </a:lvl3pPr>
            <a:lvl4pPr marL="1371189" indent="0" algn="ctr">
              <a:buNone/>
              <a:defRPr sz="1600"/>
            </a:lvl4pPr>
            <a:lvl5pPr marL="1828251" indent="0" algn="ctr">
              <a:buNone/>
              <a:defRPr sz="1600"/>
            </a:lvl5pPr>
            <a:lvl6pPr marL="2285314" indent="0" algn="ctr">
              <a:buNone/>
              <a:defRPr sz="1600"/>
            </a:lvl6pPr>
            <a:lvl7pPr marL="2742377" indent="0" algn="ctr">
              <a:buNone/>
              <a:defRPr sz="1600"/>
            </a:lvl7pPr>
            <a:lvl8pPr marL="3199440" indent="0" algn="ctr">
              <a:buNone/>
              <a:defRPr sz="1600"/>
            </a:lvl8pPr>
            <a:lvl9pPr marL="3656503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8FD138-DC28-A755-8170-4BBE1F495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6/10/2025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3B059C-7926-A620-1FBC-06B69B135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986A34-EBEF-9177-0A98-43F22129A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DFEC5EF-4584-6916-F0AC-A9E61A84062C}"/>
              </a:ext>
            </a:extLst>
          </p:cNvPr>
          <p:cNvSpPr/>
          <p:nvPr userDrawn="1"/>
        </p:nvSpPr>
        <p:spPr>
          <a:xfrm>
            <a:off x="1460" y="0"/>
            <a:ext cx="12188952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0816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1B37B-C92F-CE33-4BF2-0DE2F34F6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12BE4C-6740-7DEA-8704-A0BDBF4E2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FEABE-A4CA-58AD-5AAD-D7B24E047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365A1-D08F-4163-A48F-574F5A8B08BB}" type="datetime1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309EF-55AC-E8B8-E127-A218E90DD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59EA0F-C65F-B299-7C7D-6013F0565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753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9C32C7-DDF4-8D37-4692-DE19F99F66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2628" y="365125"/>
            <a:ext cx="262821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A75BAE-4417-83A4-9047-20A7E3B72D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7982" y="365125"/>
            <a:ext cx="7732286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FE29AB-5115-A45C-698D-058762DB5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6BD15-6169-4F5B-A109-A869ED88167E}" type="datetime1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022C4-DBE2-5A2E-1FB5-937A11984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CF1DF-78AB-BFE1-84A5-480529592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35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E2657-59BF-4235-E050-FD6AFDD8D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7F2D0-A7A6-792D-A7EE-B54CF537C0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6075D0-4B13-6667-FC81-840F38771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4E6EE-E4C7-4C54-AA33-D24FC6441998}" type="datetime1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6D720D-152E-6651-CB7C-3D83E56B8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043DE-AF86-94C1-FB9A-672320CAA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536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DBDC5-1E26-9764-5090-2D90B9D0B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633" y="1709739"/>
            <a:ext cx="10512862" cy="2852737"/>
          </a:xfrm>
        </p:spPr>
        <p:txBody>
          <a:bodyPr anchor="b"/>
          <a:lstStyle>
            <a:lvl1pPr>
              <a:defRPr sz="5998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05C48D-B702-E6AE-4F7E-3542E6BBA9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633" y="4589464"/>
            <a:ext cx="10512862" cy="1500187"/>
          </a:xfrm>
        </p:spPr>
        <p:txBody>
          <a:bodyPr/>
          <a:lstStyle>
            <a:lvl1pPr marL="0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1pPr>
            <a:lvl2pPr marL="45706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2pPr>
            <a:lvl3pPr marL="914126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118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25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31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9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650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4160F-C19F-C01C-1CF7-02FE07793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845AF-672B-488A-881E-6E27F6156EAB}" type="datetime1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F5562-D012-0D59-1FCE-FDC86287E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7F1505-9AB7-E5D4-7459-F23F1B942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528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970D3-1E48-64BE-CA17-0179DBC81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E5F85-0A2F-25EE-85C8-9216433576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7982" y="1825625"/>
            <a:ext cx="518025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A2D047-99CD-BBB2-FD41-0E73CFC60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0592" y="1825625"/>
            <a:ext cx="518025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9412D-FA89-6429-FF59-98B69B66F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A4940-7F04-44EE-9ED5-BEC598359599}" type="datetime1">
              <a:rPr lang="en-US" smtClean="0"/>
              <a:t>6/10/2025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252DAA-D4EA-771A-98EF-CBD5ACDEB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87D86E-7EB4-77BD-C93F-84003C26A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722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49418-9DF4-CE4B-6920-C18C13162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569" y="365126"/>
            <a:ext cx="105128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C8B6AB-D650-24DD-A27C-72FA3B3050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570" y="1681163"/>
            <a:ext cx="5156444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1DA022-6372-5434-BEE8-5D65C289F3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570" y="2505075"/>
            <a:ext cx="5156444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15E516-A1A2-2D90-843A-5799D6B711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593" y="1681163"/>
            <a:ext cx="5181838" cy="823912"/>
          </a:xfrm>
        </p:spPr>
        <p:txBody>
          <a:bodyPr anchor="b"/>
          <a:lstStyle>
            <a:lvl1pPr marL="0" indent="0">
              <a:buNone/>
              <a:defRPr sz="2399" b="1"/>
            </a:lvl1pPr>
            <a:lvl2pPr marL="457063" indent="0">
              <a:buNone/>
              <a:defRPr sz="1999" b="1"/>
            </a:lvl2pPr>
            <a:lvl3pPr marL="914126" indent="0">
              <a:buNone/>
              <a:defRPr sz="1799" b="1"/>
            </a:lvl3pPr>
            <a:lvl4pPr marL="1371189" indent="0">
              <a:buNone/>
              <a:defRPr sz="1600" b="1"/>
            </a:lvl4pPr>
            <a:lvl5pPr marL="1828251" indent="0">
              <a:buNone/>
              <a:defRPr sz="1600" b="1"/>
            </a:lvl5pPr>
            <a:lvl6pPr marL="2285314" indent="0">
              <a:buNone/>
              <a:defRPr sz="1600" b="1"/>
            </a:lvl6pPr>
            <a:lvl7pPr marL="2742377" indent="0">
              <a:buNone/>
              <a:defRPr sz="1600" b="1"/>
            </a:lvl7pPr>
            <a:lvl8pPr marL="3199440" indent="0">
              <a:buNone/>
              <a:defRPr sz="1600" b="1"/>
            </a:lvl8pPr>
            <a:lvl9pPr marL="365650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763B84-8A54-0D92-78D5-0F895AE7E4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0593" y="2505075"/>
            <a:ext cx="518183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0D50DC-30C7-8B31-B3C6-356BFBB3B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4528F-0F96-4C65-B8AF-D2A1168FCCB5}" type="datetime1">
              <a:rPr lang="en-US" smtClean="0"/>
              <a:t>6/10/2025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2465AA-CB2A-442E-6A4A-778244128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EAFDC6-5E01-D02D-B477-3F4538D50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029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7AAAB-B7F5-ACA2-7DA3-003ACEB63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4DCCC2-E281-2ADD-4F72-FDC2E0889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FFCA8-949B-4C4B-88E3-D1A67566DDFC}" type="datetime1">
              <a:rPr lang="en-US" smtClean="0"/>
              <a:t>6/10/2025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DD5182-261F-E599-C56E-30A74B66A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DF11D8-76EA-C377-25E7-00F9F99D7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755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D8BB93-F482-C2C4-D90D-23CF513D6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6CA00-3225-4FE5-8887-17546E635ED0}" type="datetime1">
              <a:rPr lang="en-US" smtClean="0"/>
              <a:t>6/10/2025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E65D47-8E5D-67FD-E4E6-328D11A72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4E0524-C573-BC1E-4140-0E18FEFE8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644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7617C-0872-2CF5-7909-F07DC8C8C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9DB3E-685D-DB26-8CA3-EBA632164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>
              <a:defRPr sz="3199"/>
            </a:lvl1pPr>
            <a:lvl2pPr>
              <a:defRPr sz="2799"/>
            </a:lvl2pPr>
            <a:lvl3pPr>
              <a:defRPr sz="2399"/>
            </a:lvl3pPr>
            <a:lvl4pPr>
              <a:defRPr sz="1999"/>
            </a:lvl4pPr>
            <a:lvl5pPr>
              <a:defRPr sz="1999"/>
            </a:lvl5pPr>
            <a:lvl6pPr>
              <a:defRPr sz="1999"/>
            </a:lvl6pPr>
            <a:lvl7pPr>
              <a:defRPr sz="1999"/>
            </a:lvl7pPr>
            <a:lvl8pPr>
              <a:defRPr sz="1999"/>
            </a:lvl8pPr>
            <a:lvl9pPr>
              <a:defRPr sz="19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4C71A9-A52F-6C9C-A743-941CB1847F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60C6A1-EE21-0A9A-332D-A9931535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F72E-C84C-4385-A47E-E3DFFC7623FA}" type="datetime1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6D1686-087C-1DF1-6418-95E27F933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CCFC5A-5D41-2137-3DC1-DE674428E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346CBF-9615-6F5B-9C8D-53980E3CF970}"/>
              </a:ext>
            </a:extLst>
          </p:cNvPr>
          <p:cNvSpPr/>
          <p:nvPr userDrawn="1"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1391854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03EB4-7B14-CFBB-0EEE-0362DE585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570" y="457200"/>
            <a:ext cx="3931213" cy="1600200"/>
          </a:xfrm>
        </p:spPr>
        <p:txBody>
          <a:bodyPr anchor="b"/>
          <a:lstStyle>
            <a:lvl1pPr>
              <a:defRPr sz="3199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BB0408-B196-67A6-0CF1-1E7CE00DF8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1838" y="987426"/>
            <a:ext cx="6170593" cy="4873625"/>
          </a:xfrm>
        </p:spPr>
        <p:txBody>
          <a:bodyPr/>
          <a:lstStyle>
            <a:lvl1pPr marL="0" indent="0">
              <a:buNone/>
              <a:defRPr sz="3199"/>
            </a:lvl1pPr>
            <a:lvl2pPr marL="457063" indent="0">
              <a:buNone/>
              <a:defRPr sz="2799"/>
            </a:lvl2pPr>
            <a:lvl3pPr marL="914126" indent="0">
              <a:buNone/>
              <a:defRPr sz="2399"/>
            </a:lvl3pPr>
            <a:lvl4pPr marL="1371189" indent="0">
              <a:buNone/>
              <a:defRPr sz="1999"/>
            </a:lvl4pPr>
            <a:lvl5pPr marL="1828251" indent="0">
              <a:buNone/>
              <a:defRPr sz="1999"/>
            </a:lvl5pPr>
            <a:lvl6pPr marL="2285314" indent="0">
              <a:buNone/>
              <a:defRPr sz="1999"/>
            </a:lvl6pPr>
            <a:lvl7pPr marL="2742377" indent="0">
              <a:buNone/>
              <a:defRPr sz="1999"/>
            </a:lvl7pPr>
            <a:lvl8pPr marL="3199440" indent="0">
              <a:buNone/>
              <a:defRPr sz="1999"/>
            </a:lvl8pPr>
            <a:lvl9pPr marL="3656503" indent="0">
              <a:buNone/>
              <a:defRPr sz="1999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F17BC1-0DF4-2B54-60FA-C6A9970563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570" y="2057400"/>
            <a:ext cx="393121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683E17-7E37-E98B-BF48-6EC414225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3B2C8-FED9-4752-B8D0-935D959144BB}" type="datetime1">
              <a:rPr lang="en-US" smtClean="0"/>
              <a:t>6/10/2025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6F9A91-CC4D-45A3-A311-76884055C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0DE4AC-AD33-EA2B-8A59-04099D1AE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203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76FD51-70D3-349B-1651-6FF280354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982" y="365126"/>
            <a:ext cx="1051286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C5F555-9504-1E51-5CCF-3C61E580F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07FCEA-DCFB-76C7-782D-23E1AB97C3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7982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B4CC2D-5841-49B5-B101-95A01E3776A5}" type="datetime1">
              <a:rPr lang="en-US" smtClean="0"/>
              <a:t>6/10/2025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20AC62-0752-F680-F9D9-01AC4139F3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549" y="6356351"/>
            <a:ext cx="411372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79514D-582E-320A-C71F-BA1C5CDDF4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8357" y="6356351"/>
            <a:ext cx="27424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318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126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B75E906-D8A9-F2C1-EF64-80C3718E8B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690564" y="116632"/>
            <a:ext cx="15874280" cy="194421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Weather-verse</a:t>
            </a:r>
            <a:br>
              <a:rPr lang="en-US" dirty="0"/>
            </a:br>
            <a:endParaRPr lang="en-IN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5462C8FE-23C9-41C8-4A39-C6799FDF88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7614" y="1268760"/>
            <a:ext cx="7848600" cy="4903440"/>
          </a:xfrm>
        </p:spPr>
        <p:txBody>
          <a:bodyPr/>
          <a:lstStyle/>
          <a:p>
            <a:r>
              <a:rPr lang="en-US" sz="5400" dirty="0"/>
              <a:t>Name – </a:t>
            </a:r>
            <a:r>
              <a:rPr lang="en-US" sz="5400"/>
              <a:t>Paras Jha</a:t>
            </a:r>
            <a:endParaRPr lang="en-US" sz="5400" dirty="0"/>
          </a:p>
          <a:p>
            <a:r>
              <a:rPr lang="en-US" sz="6000" dirty="0"/>
              <a:t>Micro IT Project</a:t>
            </a:r>
            <a:endParaRPr lang="en-IN" sz="6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3C69B1-5A4D-2101-BBC4-B70FCC6420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9000"/>
            <a:ext cx="12188825" cy="3573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82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26">
        <p:fade/>
      </p:transition>
    </mc:Choice>
    <mc:Fallback xmlns="">
      <p:transition spd="med" advTm="1526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0800000" flipV="1">
            <a:off x="477788" y="71264"/>
            <a:ext cx="3886200" cy="2133600"/>
          </a:xfrm>
        </p:spPr>
        <p:txBody>
          <a:bodyPr/>
          <a:lstStyle/>
          <a:p>
            <a:r>
              <a:rPr lang="en-US" dirty="0"/>
              <a:t>Introduction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A58C50E4-7576-A32B-2087-913499B2223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09" b="10509"/>
          <a:stretch>
            <a:fillRect/>
          </a:stretch>
        </p:blipFill>
        <p:spPr/>
      </p:pic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>
          <a:xfrm>
            <a:off x="405780" y="1988839"/>
            <a:ext cx="3886200" cy="4680521"/>
          </a:xfrm>
        </p:spPr>
        <p:txBody>
          <a:bodyPr>
            <a:normAutofit/>
          </a:bodyPr>
          <a:lstStyle/>
          <a:p>
            <a:pPr lvl="0"/>
            <a:r>
              <a:rPr lang="en-US" sz="2400" dirty="0" err="1"/>
              <a:t>WeatherVerse</a:t>
            </a:r>
            <a:r>
              <a:rPr lang="en-US" sz="2400" dirty="0"/>
              <a:t> is an intelligent weather forecasting web application that provides real-time weather updates, 3-day forecasts, and personalized weather insights based on your location. Whether you're planning a trip, heading to work, or just curious about the skies — </a:t>
            </a:r>
            <a:r>
              <a:rPr lang="en-US" sz="2400" dirty="0" err="1"/>
              <a:t>WeatherVerse</a:t>
            </a:r>
            <a:r>
              <a:rPr lang="en-US" sz="2400" dirty="0"/>
              <a:t> helps you stay one step ahead of the weather.</a:t>
            </a:r>
          </a:p>
        </p:txBody>
      </p:sp>
    </p:spTree>
    <p:extLst>
      <p:ext uri="{BB962C8B-B14F-4D97-AF65-F5344CB8AC3E}">
        <p14:creationId xmlns:p14="http://schemas.microsoft.com/office/powerpoint/2010/main" val="1339806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87">
        <p:fade/>
      </p:transition>
    </mc:Choice>
    <mc:Fallback xmlns="">
      <p:transition spd="med" advTm="587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404664"/>
            <a:ext cx="9753600" cy="792088"/>
          </a:xfrm>
        </p:spPr>
        <p:txBody>
          <a:bodyPr>
            <a:normAutofit fontScale="90000"/>
          </a:bodyPr>
          <a:lstStyle/>
          <a:p>
            <a:r>
              <a:rPr lang="en-US" dirty="0"/>
              <a:t>Objectives of the project</a:t>
            </a:r>
            <a:br>
              <a:rPr lang="en-US" dirty="0"/>
            </a:br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7DC79D92-039D-4000-FE83-6D58C4089FF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49796" y="1021777"/>
            <a:ext cx="7920880" cy="49546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1.Provide Accurate and Real-Time Weather Information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Users get up-to-date weather conditions to plan their day better.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2.Offer Multi-Day Forecasts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Display 3-day weather forecasts to help users prepare in advance.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3.Enable Location-Based Weather Updates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Support automatic location detection for personalized weather info.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4.Enhance User Experience with Dynamic UI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weather-themed backgrounds, dark mode, and intuitive controls.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000" b="1" dirty="0">
                <a:solidFill>
                  <a:srgbClr val="0070C0"/>
                </a:solidFill>
                <a:latin typeface="Arial" panose="020B0604020202020204" pitchFamily="34" charset="0"/>
              </a:rPr>
              <a:t>5</a:t>
            </a:r>
            <a:r>
              <a:rPr lang="en-US" altLang="en-US" sz="2000" dirty="0">
                <a:solidFill>
                  <a:srgbClr val="0070C0"/>
                </a:solidFill>
                <a:latin typeface="Arial" panose="020B0604020202020204" pitchFamily="34" charset="0"/>
              </a:rPr>
              <a:t>.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Support Easy Access and Usability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Include features like search history and temperature unit toggle for convenience.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6.Make Weather Information Accessible Anytime, Anywhere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Design a responsive web app usable on desktops and mobiles.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3B9FC0-8AF6-9EAF-9041-503490EDC17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6660" y="1316079"/>
            <a:ext cx="3430117" cy="3140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970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11">
        <p:fade/>
      </p:transition>
    </mc:Choice>
    <mc:Fallback xmlns="">
      <p:transition spd="med" advTm="311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788" y="-243408"/>
            <a:ext cx="9753600" cy="2072208"/>
          </a:xfrm>
        </p:spPr>
        <p:txBody>
          <a:bodyPr/>
          <a:lstStyle/>
          <a:p>
            <a:r>
              <a:rPr lang="en-US" b="1" dirty="0"/>
              <a:t>🛠️ </a:t>
            </a:r>
            <a:r>
              <a:rPr lang="en-US" dirty="0"/>
              <a:t>TECHNOLOGIES USED in weather-verse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7614" y="1828800"/>
            <a:ext cx="6316958" cy="4343400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 </a:t>
            </a:r>
            <a:r>
              <a:rPr lang="en-US" b="1" dirty="0">
                <a:solidFill>
                  <a:srgbClr val="0070C0"/>
                </a:solidFill>
              </a:rPr>
              <a:t>HTML</a:t>
            </a:r>
            <a:br>
              <a:rPr lang="en-US" dirty="0"/>
            </a:br>
            <a:r>
              <a:rPr lang="en-US" dirty="0"/>
              <a:t>For structuring the web pages and content layout.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CSS</a:t>
            </a:r>
            <a:br>
              <a:rPr lang="en-US" dirty="0"/>
            </a:br>
            <a:r>
              <a:rPr lang="en-US" dirty="0"/>
              <a:t>For styling, responsive design, and creating dynamic weather-themed visuals.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JavaScript</a:t>
            </a:r>
            <a:br>
              <a:rPr lang="en-US" dirty="0"/>
            </a:br>
            <a:r>
              <a:rPr lang="en-US" dirty="0"/>
              <a:t>To fetch real-time weather data, handle user interactions, and update the UI dynamically.</a:t>
            </a:r>
          </a:p>
          <a:p>
            <a:pPr lvl="0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871C3B-CE54-337E-D5FA-3E8C8BA10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6660" y="1828800"/>
            <a:ext cx="3131840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540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93">
        <p:fade/>
      </p:transition>
    </mc:Choice>
    <mc:Fallback xmlns="">
      <p:transition spd="med" advTm="493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 of weather verse</a:t>
            </a:r>
            <a:br>
              <a:rPr lang="en-US" dirty="0"/>
            </a:b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07067B1-E2DA-CA95-D5DA-CCB9A0A9EBC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49796" y="1574627"/>
            <a:ext cx="7056784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Immersive Weather Visualization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Real-time 3D AR/VR weather experiences for education &amp; planning.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Hyperlocal Real-Time Data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IoT sensors provide precise weather info for neighborhoods &amp; farms.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AI-Powered Forecasting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Enhanced accuracy &amp; early warnings using machine learning.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Smart City Integration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Weather-driven traffic, energy, and emergency management.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Social &amp; Gamified Platform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Community reporting, challenges, and citizen science.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Personalized Health Alerts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Weather-based lifestyle and allergy recommendations.</a:t>
            </a:r>
          </a:p>
        </p:txBody>
      </p:sp>
    </p:spTree>
    <p:extLst>
      <p:ext uri="{BB962C8B-B14F-4D97-AF65-F5344CB8AC3E}">
        <p14:creationId xmlns:p14="http://schemas.microsoft.com/office/powerpoint/2010/main" val="1950361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69">
        <p:fade/>
      </p:transition>
    </mc:Choice>
    <mc:Fallback xmlns="">
      <p:transition spd="med" advTm="669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User-interface of weather-verse</a:t>
            </a:r>
            <a:br>
              <a:rPr lang="en-US" dirty="0"/>
            </a:b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E8CE565-6FD2-480D-EFAE-D993488007A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61764" y="1196752"/>
            <a:ext cx="6624737" cy="467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Dashboard:</a:t>
            </a:r>
            <a:br>
              <a:rPr lang="en-US" dirty="0"/>
            </a:br>
            <a:r>
              <a:rPr lang="en-US" dirty="0"/>
              <a:t>Real-time weather, location search, animated background.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3D Interactive Map:</a:t>
            </a:r>
            <a:br>
              <a:rPr lang="en-US" dirty="0"/>
            </a:br>
            <a:r>
              <a:rPr lang="en-US" dirty="0"/>
              <a:t>AR/VR globe view with live weather layers.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Personalized Feed:</a:t>
            </a:r>
            <a:br>
              <a:rPr lang="en-US" dirty="0"/>
            </a:br>
            <a:r>
              <a:rPr lang="en-US" dirty="0"/>
              <a:t>Weather-based tips, alerts, and user reports.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Alert Panel:</a:t>
            </a:r>
            <a:br>
              <a:rPr lang="en-US" dirty="0"/>
            </a:br>
            <a:r>
              <a:rPr lang="en-US" dirty="0"/>
              <a:t>Instant disaster warnings and safety tips.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Education Zone:</a:t>
            </a:r>
            <a:br>
              <a:rPr lang="en-US" dirty="0"/>
            </a:br>
            <a:r>
              <a:rPr lang="en-US" dirty="0"/>
              <a:t>Climate change visuals and interactive learning.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C66F2FB-F5D8-6209-5046-BCC204123C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2684" y="1196752"/>
            <a:ext cx="2592288" cy="242088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F7DEA32-CCAD-9601-923D-C7506B54BE3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4692" y="4005064"/>
            <a:ext cx="2592288" cy="230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930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87">
        <p:fade/>
      </p:transition>
    </mc:Choice>
    <mc:Fallback xmlns="">
      <p:transition spd="med" advTm="787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009691E-5964-A745-8F2C-5A0E64FFF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772" y="-303860"/>
            <a:ext cx="10781458" cy="1325562"/>
          </a:xfrm>
        </p:spPr>
        <p:txBody>
          <a:bodyPr/>
          <a:lstStyle/>
          <a:p>
            <a:r>
              <a:rPr lang="en-US" dirty="0"/>
              <a:t>Conclusion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586" y="1484784"/>
            <a:ext cx="9192342" cy="43434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Weather Verse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revolutionizes how we experience and interact with weather.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Combines </a:t>
            </a:r>
            <a:r>
              <a:rPr lang="en-US" b="1" dirty="0"/>
              <a:t>rea</a:t>
            </a:r>
            <a:r>
              <a:rPr lang="en-US" b="1" dirty="0">
                <a:solidFill>
                  <a:srgbClr val="0070C0"/>
                </a:solidFill>
              </a:rPr>
              <a:t>l-time data</a:t>
            </a:r>
            <a:r>
              <a:rPr lang="en-US" dirty="0">
                <a:solidFill>
                  <a:srgbClr val="0070C0"/>
                </a:solidFill>
              </a:rPr>
              <a:t>, </a:t>
            </a:r>
            <a:r>
              <a:rPr lang="en-US" b="1" dirty="0">
                <a:solidFill>
                  <a:srgbClr val="0070C0"/>
                </a:solidFill>
              </a:rPr>
              <a:t>AI</a:t>
            </a:r>
            <a:r>
              <a:rPr lang="en-US" dirty="0">
                <a:solidFill>
                  <a:srgbClr val="0070C0"/>
                </a:solidFill>
              </a:rPr>
              <a:t>, </a:t>
            </a:r>
            <a:r>
              <a:rPr lang="en-US" b="1" dirty="0">
                <a:solidFill>
                  <a:srgbClr val="0070C0"/>
                </a:solidFill>
              </a:rPr>
              <a:t>AR/VR</a:t>
            </a:r>
            <a:r>
              <a:rPr lang="en-US" dirty="0"/>
              <a:t>, and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b="1" dirty="0">
                <a:solidFill>
                  <a:srgbClr val="0070C0"/>
                </a:solidFill>
              </a:rPr>
              <a:t>IoT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for immersive and personalized insights.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Enhances </a:t>
            </a:r>
            <a:r>
              <a:rPr lang="en-US" b="1" dirty="0">
                <a:solidFill>
                  <a:srgbClr val="0070C0"/>
                </a:solidFill>
              </a:rPr>
              <a:t>safety, awareness, and decision-making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across everyday life, agriculture, smart cities, and climate education.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 step toward a more </a:t>
            </a:r>
            <a:r>
              <a:rPr lang="en-US" b="1" dirty="0">
                <a:solidFill>
                  <a:srgbClr val="0070C0"/>
                </a:solidFill>
              </a:rPr>
              <a:t>connected, informed, and resilient future.</a:t>
            </a:r>
            <a:endParaRPr lang="en-US" dirty="0">
              <a:solidFill>
                <a:srgbClr val="0070C0"/>
              </a:solidFill>
            </a:endParaRP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171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7">
        <p:fade/>
      </p:transition>
    </mc:Choice>
    <mc:Fallback xmlns="">
      <p:transition spd="med" advTm="307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F0EED0-2386-DCE0-A883-6D5C370F16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1400"/>
            <a:ext cx="12188825" cy="7029400"/>
          </a:xfrm>
        </p:spPr>
      </p:pic>
    </p:spTree>
    <p:extLst>
      <p:ext uri="{BB962C8B-B14F-4D97-AF65-F5344CB8AC3E}">
        <p14:creationId xmlns:p14="http://schemas.microsoft.com/office/powerpoint/2010/main" val="264289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55">
        <p:fade/>
      </p:transition>
    </mc:Choice>
    <mc:Fallback xmlns="">
      <p:transition spd="med" advTm="555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</TotalTime>
  <Words>450</Words>
  <Application>Microsoft Office PowerPoint</Application>
  <PresentationFormat>Custom</PresentationFormat>
  <Paragraphs>48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Weather-verse </vt:lpstr>
      <vt:lpstr>Introduction </vt:lpstr>
      <vt:lpstr>Objectives of the project </vt:lpstr>
      <vt:lpstr>🛠️ TECHNOLOGIES USED in weather-verse</vt:lpstr>
      <vt:lpstr>Future scope of weather verse </vt:lpstr>
      <vt:lpstr>User-interface of weather-verse 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krishuji.127@gmail.com</dc:creator>
  <cp:lastModifiedBy>Paras Jha</cp:lastModifiedBy>
  <cp:revision>3</cp:revision>
  <dcterms:created xsi:type="dcterms:W3CDTF">2025-06-02T16:30:10Z</dcterms:created>
  <dcterms:modified xsi:type="dcterms:W3CDTF">2025-06-10T08:27:56Z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74067400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

<file path=docProps/thumbnail.jpeg>
</file>